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6ADBAB-B411-4E85-BC8A-2D2AD6A8ADD8}" v="5" dt="2019-06-24T13:59:07.6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8/16/2019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8/16/2019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8/16/2019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8/16/2019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8/16/2019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8/16/2019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8/16/2019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136C41-2463-453A-A3B3-F78EE30998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cap="none" dirty="0">
                <a:latin typeface="Museo Sans 300" panose="02000000000000000000" pitchFamily="50" charset="0"/>
              </a:rPr>
              <a:t>VolleySpike </a:t>
            </a:r>
            <a:r>
              <a:rPr lang="nl-BE" cap="none" dirty="0" err="1">
                <a:latin typeface="Museo Sans 300" panose="02000000000000000000" pitchFamily="50" charset="0"/>
              </a:rPr>
              <a:t>Lite</a:t>
            </a:r>
            <a:endParaRPr lang="nl-BE" cap="none" dirty="0">
              <a:latin typeface="Museo Sans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048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96CF03-1442-45A0-8556-B125F00CB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13" y="444575"/>
            <a:ext cx="11677475" cy="1188720"/>
          </a:xfrm>
        </p:spPr>
        <p:txBody>
          <a:bodyPr/>
          <a:lstStyle/>
          <a:p>
            <a:r>
              <a:rPr lang="nl-BE" cap="none" dirty="0">
                <a:latin typeface="Museo Sans 300" panose="02000000000000000000" pitchFamily="50" charset="0"/>
              </a:rPr>
              <a:t>1. Selecteer de betreffende federatie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AC2F30E3-3E84-4F09-91A6-6029C2C66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" r="50000" b="-770"/>
          <a:stretch/>
        </p:blipFill>
        <p:spPr>
          <a:xfrm>
            <a:off x="1686020" y="1834069"/>
            <a:ext cx="8474519" cy="480365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B89B32A-B467-4B02-9AED-096E4520F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434" y="2559830"/>
            <a:ext cx="4515612" cy="1538205"/>
          </a:xfrm>
          <a:prstGeom prst="rect">
            <a:avLst/>
          </a:prstGeom>
        </p:spPr>
      </p:pic>
      <p:pic>
        <p:nvPicPr>
          <p:cNvPr id="11" name="Afbeelding 10" descr="Afbeelding met illustratie&#10;&#10;Automatisch gegenereerde beschrijving">
            <a:extLst>
              <a:ext uri="{FF2B5EF4-FFF2-40B4-BE49-F238E27FC236}">
                <a16:creationId xmlns:a16="http://schemas.microsoft.com/office/drawing/2014/main" id="{75CFAFF8-C1A6-4219-B4E1-E51911765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9803" y="4765910"/>
            <a:ext cx="4255574" cy="164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70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78F300-C8CD-43EC-A645-4EAE226B3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15" y="344559"/>
            <a:ext cx="11870422" cy="1188720"/>
          </a:xfrm>
        </p:spPr>
        <p:txBody>
          <a:bodyPr/>
          <a:lstStyle/>
          <a:p>
            <a:r>
              <a:rPr lang="nl-BE" cap="none" dirty="0">
                <a:latin typeface="Museo Sans 300" panose="02000000000000000000" pitchFamily="50" charset="0"/>
              </a:rPr>
              <a:t>2. De thuisploeg vult zijn login in onder Match Format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1BDBBCA-A72D-4D32-81B5-22C1F3CB4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0920"/>
          <a:stretch/>
        </p:blipFill>
        <p:spPr>
          <a:xfrm>
            <a:off x="1694990" y="1814066"/>
            <a:ext cx="8802019" cy="48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21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8E89D4-E6A2-430B-B6DC-7DD667130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45" y="159391"/>
            <a:ext cx="11803310" cy="1251241"/>
          </a:xfrm>
        </p:spPr>
        <p:txBody>
          <a:bodyPr>
            <a:noAutofit/>
          </a:bodyPr>
          <a:lstStyle/>
          <a:p>
            <a:r>
              <a:rPr lang="nl-BE" cap="none" dirty="0">
                <a:latin typeface="Museo Sans 300" panose="02000000000000000000" pitchFamily="50" charset="0"/>
              </a:rPr>
              <a:t>3. De club selecteert nu de betreffende wedstrijd. </a:t>
            </a:r>
            <a:br>
              <a:rPr lang="nl-BE" cap="none" dirty="0">
                <a:latin typeface="Museo Sans 300" panose="02000000000000000000" pitchFamily="50" charset="0"/>
              </a:rPr>
            </a:br>
            <a:r>
              <a:rPr lang="nl-BE" cap="none" dirty="0">
                <a:latin typeface="Museo Sans 300" panose="02000000000000000000" pitchFamily="50" charset="0"/>
              </a:rPr>
              <a:t>Hierbij gaat het systeem nakijken of de wedstrijd een </a:t>
            </a:r>
            <a:r>
              <a:rPr lang="nl-BE" cap="none" dirty="0" err="1">
                <a:latin typeface="Museo Sans 300" panose="02000000000000000000" pitchFamily="50" charset="0"/>
              </a:rPr>
              <a:t>Lite</a:t>
            </a:r>
            <a:r>
              <a:rPr lang="nl-BE" cap="none" dirty="0">
                <a:latin typeface="Museo Sans 300" panose="02000000000000000000" pitchFamily="50" charset="0"/>
              </a:rPr>
              <a:t> versie vereist of niet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117839C-77F3-4832-B80C-353C33531D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0000"/>
          <a:stretch/>
        </p:blipFill>
        <p:spPr>
          <a:xfrm>
            <a:off x="1482722" y="1603579"/>
            <a:ext cx="9226556" cy="518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50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5C5B15-8806-424F-8A20-5B8561214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4" y="223012"/>
            <a:ext cx="11946026" cy="1188720"/>
          </a:xfrm>
        </p:spPr>
        <p:txBody>
          <a:bodyPr>
            <a:normAutofit/>
          </a:bodyPr>
          <a:lstStyle/>
          <a:p>
            <a:r>
              <a:rPr lang="nl-BE" dirty="0"/>
              <a:t>4. </a:t>
            </a:r>
            <a:r>
              <a:rPr lang="nl-BE" cap="none" dirty="0">
                <a:latin typeface="Museo Sans 300" panose="02000000000000000000" pitchFamily="50" charset="0"/>
              </a:rPr>
              <a:t>Bij ADMINISTRATION moet de club dan de spelers selecteren. Deelnemerslijst is opgeladen uit Volleyadmin2.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7307E81-3F06-402A-87FE-E0D38F699D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9" t="2337" r="50009" b="-2337"/>
          <a:stretch/>
        </p:blipFill>
        <p:spPr>
          <a:xfrm>
            <a:off x="73253" y="1714500"/>
            <a:ext cx="6022747" cy="338779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F736356-61DE-4BF2-97ED-F435E5A14E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6180668" y="1714500"/>
            <a:ext cx="5838612" cy="328422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7E3E76AF-46F7-4469-A36C-9537E12932F1}"/>
              </a:ext>
            </a:extLst>
          </p:cNvPr>
          <p:cNvSpPr txBox="1">
            <a:spLocks/>
          </p:cNvSpPr>
          <p:nvPr/>
        </p:nvSpPr>
        <p:spPr bwMode="black">
          <a:xfrm>
            <a:off x="6744749" y="5184395"/>
            <a:ext cx="4868950" cy="51724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1500" cap="none" dirty="0">
                <a:solidFill>
                  <a:srgbClr val="FF0000"/>
                </a:solidFill>
                <a:latin typeface="Museo Sans 300" panose="02000000000000000000" pitchFamily="50" charset="0"/>
              </a:rPr>
              <a:t>De foto’s worden hier ook weergegeven</a:t>
            </a:r>
          </a:p>
        </p:txBody>
      </p:sp>
    </p:spTree>
    <p:extLst>
      <p:ext uri="{BB962C8B-B14F-4D97-AF65-F5344CB8AC3E}">
        <p14:creationId xmlns:p14="http://schemas.microsoft.com/office/powerpoint/2010/main" val="545450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D7D693-D9E9-4519-AC83-EF4A0D5E8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13" y="226461"/>
            <a:ext cx="11887200" cy="1188720"/>
          </a:xfrm>
        </p:spPr>
        <p:txBody>
          <a:bodyPr>
            <a:normAutofit fontScale="90000"/>
          </a:bodyPr>
          <a:lstStyle/>
          <a:p>
            <a:r>
              <a:rPr lang="nl-BE" cap="none" dirty="0">
                <a:latin typeface="Museo Sans 300" panose="02000000000000000000" pitchFamily="50" charset="0"/>
              </a:rPr>
              <a:t>5. Bij “SETUP FIRST SET” krijg je dan de mogelijkheid om het ‘</a:t>
            </a:r>
            <a:r>
              <a:rPr lang="nl-BE" cap="none" dirty="0" err="1">
                <a:latin typeface="Museo Sans 300" panose="02000000000000000000" pitchFamily="50" charset="0"/>
              </a:rPr>
              <a:t>roster</a:t>
            </a:r>
            <a:r>
              <a:rPr lang="nl-BE" cap="none" dirty="0">
                <a:latin typeface="Museo Sans 300" panose="02000000000000000000" pitchFamily="50" charset="0"/>
              </a:rPr>
              <a:t>’ met foto’s nogmaals te bekijken. </a:t>
            </a:r>
            <a:br>
              <a:rPr lang="nl-BE" cap="none" dirty="0">
                <a:latin typeface="Museo Sans 300" panose="02000000000000000000" pitchFamily="50" charset="0"/>
              </a:rPr>
            </a:br>
            <a:r>
              <a:rPr lang="nl-BE" cap="none" dirty="0">
                <a:latin typeface="Museo Sans 300" panose="02000000000000000000" pitchFamily="50" charset="0"/>
              </a:rPr>
              <a:t>Alsook gebeurt hier de ondertekening van de kapitein.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4AB5C66-0EAD-40C4-A717-06D740CD8C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0198"/>
          <a:stretch/>
        </p:blipFill>
        <p:spPr>
          <a:xfrm>
            <a:off x="142613" y="1639182"/>
            <a:ext cx="5822945" cy="328841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FAC0E90-B2A0-45F9-A979-C16F72CB95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 b="-237"/>
          <a:stretch/>
        </p:blipFill>
        <p:spPr>
          <a:xfrm>
            <a:off x="6206868" y="1644455"/>
            <a:ext cx="5822945" cy="328314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B96D172-0608-4F6B-9A35-973DEB891A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68222" r="50166"/>
          <a:stretch/>
        </p:blipFill>
        <p:spPr>
          <a:xfrm>
            <a:off x="2917558" y="5213545"/>
            <a:ext cx="6096000" cy="10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04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F1FD48-9F8F-411E-87C8-F76B1A0CF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63" y="234850"/>
            <a:ext cx="11526473" cy="1188720"/>
          </a:xfrm>
        </p:spPr>
        <p:txBody>
          <a:bodyPr>
            <a:normAutofit/>
          </a:bodyPr>
          <a:lstStyle/>
          <a:p>
            <a:r>
              <a:rPr lang="nl-BE" cap="none" dirty="0">
                <a:latin typeface="Museo Sans 300" panose="02000000000000000000" pitchFamily="50" charset="0"/>
              </a:rPr>
              <a:t>6. Bij ‘SCORE SET 1’ krijg je de mogelijkheid om de setstand in te geven. Alsook sancties en opmerkingen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6CD6F03-EBAC-4E2A-98D1-9C4A436B10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7341" r="49437" b="40784"/>
          <a:stretch/>
        </p:blipFill>
        <p:spPr>
          <a:xfrm>
            <a:off x="415969" y="1638465"/>
            <a:ext cx="11048985" cy="72984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0B13AAE-F91D-40A9-86B9-247192F2DF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 b="764"/>
          <a:stretch/>
        </p:blipFill>
        <p:spPr>
          <a:xfrm>
            <a:off x="2223081" y="2583202"/>
            <a:ext cx="7214533" cy="402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94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8667EF-DF8D-45A9-8A4C-BDF51445E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26" y="251628"/>
            <a:ext cx="11694253" cy="1188720"/>
          </a:xfrm>
        </p:spPr>
        <p:txBody>
          <a:bodyPr>
            <a:normAutofit/>
          </a:bodyPr>
          <a:lstStyle/>
          <a:p>
            <a:r>
              <a:rPr lang="nl-BE" cap="none" dirty="0">
                <a:latin typeface="Museo Sans 300" panose="02000000000000000000" pitchFamily="50" charset="0"/>
              </a:rPr>
              <a:t>8. Hierna is het nog enkel de kapitein en scheidsrechter dat dienen te ondertekenen onder ‘</a:t>
            </a:r>
            <a:r>
              <a:rPr lang="nl-BE" cap="none" dirty="0" err="1">
                <a:latin typeface="Museo Sans 300" panose="02000000000000000000" pitchFamily="50" charset="0"/>
              </a:rPr>
              <a:t>results</a:t>
            </a:r>
            <a:r>
              <a:rPr lang="nl-BE" cap="none" dirty="0">
                <a:latin typeface="Museo Sans 300" panose="02000000000000000000" pitchFamily="50" charset="0"/>
              </a:rPr>
              <a:t>’ –&gt; ‘</a:t>
            </a:r>
            <a:r>
              <a:rPr lang="nl-BE" cap="none" dirty="0" err="1">
                <a:latin typeface="Museo Sans 300" panose="02000000000000000000" pitchFamily="50" charset="0"/>
              </a:rPr>
              <a:t>Sign</a:t>
            </a:r>
            <a:r>
              <a:rPr lang="nl-BE" cap="none" dirty="0">
                <a:latin typeface="Museo Sans 300" panose="02000000000000000000" pitchFamily="50" charset="0"/>
              </a:rPr>
              <a:t> Off’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6EB36F4-4A52-46EE-8A9E-5566F21BA0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9475"/>
          <a:stretch/>
        </p:blipFill>
        <p:spPr>
          <a:xfrm>
            <a:off x="285225" y="1772782"/>
            <a:ext cx="5923061" cy="329705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97437BD-5F23-4F88-9ED6-1810AF800E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6244478" y="1772782"/>
            <a:ext cx="5735001" cy="3225938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ABFAC101-452E-4EDC-B811-1D1F12E59908}"/>
              </a:ext>
            </a:extLst>
          </p:cNvPr>
          <p:cNvSpPr txBox="1">
            <a:spLocks/>
          </p:cNvSpPr>
          <p:nvPr/>
        </p:nvSpPr>
        <p:spPr bwMode="black">
          <a:xfrm>
            <a:off x="3489387" y="5402274"/>
            <a:ext cx="5923061" cy="60675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1800" cap="none" dirty="0">
                <a:latin typeface="Museo Sans 300" panose="02000000000000000000" pitchFamily="50" charset="0"/>
              </a:rPr>
              <a:t>Daarna kan de wedstrijd geüpload worden. </a:t>
            </a:r>
          </a:p>
        </p:txBody>
      </p:sp>
    </p:spTree>
    <p:extLst>
      <p:ext uri="{BB962C8B-B14F-4D97-AF65-F5344CB8AC3E}">
        <p14:creationId xmlns:p14="http://schemas.microsoft.com/office/powerpoint/2010/main" val="3447206756"/>
      </p:ext>
    </p:extLst>
  </p:cSld>
  <p:clrMapOvr>
    <a:masterClrMapping/>
  </p:clrMapOvr>
</p:sld>
</file>

<file path=ppt/theme/theme1.xml><?xml version="1.0" encoding="utf-8"?>
<a:theme xmlns:a="http://schemas.openxmlformats.org/drawingml/2006/main" name="Pak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TM10001115[[fn=Pakket]]</Template>
  <TotalTime>100</TotalTime>
  <Words>131</Words>
  <Application>Microsoft Office PowerPoint</Application>
  <PresentationFormat>Breedbeeld</PresentationFormat>
  <Paragraphs>10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Museo Sans 300</vt:lpstr>
      <vt:lpstr>Pakket</vt:lpstr>
      <vt:lpstr>VolleySpike Lite</vt:lpstr>
      <vt:lpstr>1. Selecteer de betreffende federatie</vt:lpstr>
      <vt:lpstr>2. De thuisploeg vult zijn login in onder Match Format</vt:lpstr>
      <vt:lpstr>3. De club selecteert nu de betreffende wedstrijd.  Hierbij gaat het systeem nakijken of de wedstrijd een Lite versie vereist of niet</vt:lpstr>
      <vt:lpstr>4. Bij ADMINISTRATION moet de club dan de spelers selecteren. Deelnemerslijst is opgeladen uit Volleyadmin2.</vt:lpstr>
      <vt:lpstr>5. Bij “SETUP FIRST SET” krijg je dan de mogelijkheid om het ‘roster’ met foto’s nogmaals te bekijken.  Alsook gebeurt hier de ondertekening van de kapitein. </vt:lpstr>
      <vt:lpstr>6. Bij ‘SCORE SET 1’ krijg je de mogelijkheid om de setstand in te geven. Alsook sancties en opmerkingen</vt:lpstr>
      <vt:lpstr>8. Hierna is het nog enkel de kapitein en scheidsrechter dat dienen te ondertekenen onder ‘results’ –&gt; ‘Sign Off’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VolleySpike Lite</dc:title>
  <dc:creator>Yolande Van Dorslaer</dc:creator>
  <cp:lastModifiedBy>Wilfried Van Droogenbroeck</cp:lastModifiedBy>
  <cp:revision>5</cp:revision>
  <dcterms:created xsi:type="dcterms:W3CDTF">2019-06-24T11:25:18Z</dcterms:created>
  <dcterms:modified xsi:type="dcterms:W3CDTF">2019-08-16T09:59:31Z</dcterms:modified>
</cp:coreProperties>
</file>